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08" autoAdjust="0"/>
  </p:normalViewPr>
  <p:slideViewPr>
    <p:cSldViewPr>
      <p:cViewPr varScale="1">
        <p:scale>
          <a:sx n="65" d="100"/>
          <a:sy n="65" d="100"/>
        </p:scale>
        <p:origin x="-632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F1B56E-2CFA-44F5-BAF6-CB5C237996E0}" type="datetimeFigureOut">
              <a:rPr lang="th-TH" smtClean="0"/>
              <a:t>26/04/57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CCE929-5D40-4835-B698-7014A12903D6}" type="slidenum">
              <a:rPr lang="th-TH" smtClean="0"/>
              <a:t>‹#›</a:t>
            </a:fld>
            <a:endParaRPr lang="th-TH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Search Plus </a:t>
            </a:r>
            <a:r>
              <a:rPr lang="th-TH" dirty="0" smtClean="0"/>
              <a:t>จัดหาบุคลากร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 flipH="1">
            <a:off x="5220072" y="2420888"/>
            <a:ext cx="2376264" cy="3600400"/>
          </a:xfrm>
        </p:spPr>
        <p:txBody>
          <a:bodyPr>
            <a:normAutofit/>
          </a:bodyPr>
          <a:lstStyle/>
          <a:p>
            <a:endParaRPr lang="th-TH" sz="4000" dirty="0" smtClean="0">
              <a:latin typeface="Candara" pitchFamily="34" charset="0"/>
            </a:endParaRPr>
          </a:p>
          <a:p>
            <a:endParaRPr lang="th-TH" sz="4000" dirty="0">
              <a:latin typeface="Candara" pitchFamily="34" charset="0"/>
            </a:endParaRPr>
          </a:p>
          <a:p>
            <a:endParaRPr lang="th-TH" sz="4000" dirty="0" smtClean="0">
              <a:latin typeface="Candara" pitchFamily="34" charset="0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2160240" cy="1562901"/>
          </a:xfrm>
          <a:prstGeom prst="rect">
            <a:avLst/>
          </a:prstGeom>
        </p:spPr>
      </p:pic>
      <p:sp>
        <p:nvSpPr>
          <p:cNvPr id="6" name="สี่เหลี่ยมผืนผ้า 5"/>
          <p:cNvSpPr/>
          <p:nvPr/>
        </p:nvSpPr>
        <p:spPr>
          <a:xfrm>
            <a:off x="200557" y="2348880"/>
            <a:ext cx="8752717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หาคนถูกใจ ประหยัดเวลา</a:t>
            </a:r>
          </a:p>
          <a:p>
            <a:pPr algn="ctr"/>
            <a:r>
              <a:rPr lang="th-TH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คุ้มค่า ราคายุติธรรม ด้วยระบบประกัน </a:t>
            </a:r>
          </a:p>
          <a:p>
            <a:pPr algn="ctr"/>
            <a:r>
              <a:rPr lang="th-TH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หาคนชดเชยให้ฟรี ถ้าพนักงานลาออกหรือ</a:t>
            </a:r>
          </a:p>
          <a:p>
            <a:pPr algn="ctr"/>
            <a:r>
              <a:rPr lang="th-TH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ไม่ผ่านทดลองงาน (ภายในเวลารับประกัน) </a:t>
            </a:r>
          </a:p>
          <a:p>
            <a:pPr algn="ctr"/>
            <a:r>
              <a:rPr lang="th-TH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ฟรี จนกว่า</a:t>
            </a:r>
            <a:r>
              <a:rPr lang="th-TH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จะได้คน โทร 081 836 4500 / 043 466356</a:t>
            </a:r>
            <a:endParaRPr lang="th-TH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06535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ไหลเวียน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40</Words>
  <Application>Microsoft Office PowerPoint</Application>
  <PresentationFormat>นำเสนอทางหน้าจอ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ไหลเวียน</vt:lpstr>
      <vt:lpstr>     A Search Plus จัดหาบุคลากร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Corporate Edition</dc:creator>
  <cp:lastModifiedBy>Corporate Edition</cp:lastModifiedBy>
  <cp:revision>6</cp:revision>
  <dcterms:created xsi:type="dcterms:W3CDTF">2014-04-26T03:11:46Z</dcterms:created>
  <dcterms:modified xsi:type="dcterms:W3CDTF">2014-04-26T04:58:06Z</dcterms:modified>
</cp:coreProperties>
</file>